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3" r:id="rId4"/>
    <p:sldId id="259" r:id="rId5"/>
    <p:sldId id="272" r:id="rId6"/>
    <p:sldId id="274" r:id="rId7"/>
    <p:sldId id="275" r:id="rId8"/>
    <p:sldId id="276" r:id="rId9"/>
    <p:sldId id="277" r:id="rId10"/>
    <p:sldId id="260" r:id="rId11"/>
    <p:sldId id="266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2243-A0CA-456B-A704-28DCCB081CDE}" type="datetimeFigureOut">
              <a:rPr lang="pt-PT" smtClean="0"/>
              <a:pPr/>
              <a:t>19-03-2015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69DE-647D-46A0-A0A2-2B957C4F5DE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2243-A0CA-456B-A704-28DCCB081CDE}" type="datetimeFigureOut">
              <a:rPr lang="pt-PT" smtClean="0"/>
              <a:pPr/>
              <a:t>19-03-2015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69DE-647D-46A0-A0A2-2B957C4F5DE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2243-A0CA-456B-A704-28DCCB081CDE}" type="datetimeFigureOut">
              <a:rPr lang="pt-PT" smtClean="0"/>
              <a:pPr/>
              <a:t>19-03-2015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69DE-647D-46A0-A0A2-2B957C4F5DE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2243-A0CA-456B-A704-28DCCB081CDE}" type="datetimeFigureOut">
              <a:rPr lang="pt-PT" smtClean="0"/>
              <a:pPr/>
              <a:t>19-03-2015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69DE-647D-46A0-A0A2-2B957C4F5DE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2243-A0CA-456B-A704-28DCCB081CDE}" type="datetimeFigureOut">
              <a:rPr lang="pt-PT" smtClean="0"/>
              <a:pPr/>
              <a:t>19-03-2015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69DE-647D-46A0-A0A2-2B957C4F5DE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2243-A0CA-456B-A704-28DCCB081CDE}" type="datetimeFigureOut">
              <a:rPr lang="pt-PT" smtClean="0"/>
              <a:pPr/>
              <a:t>19-03-2015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69DE-647D-46A0-A0A2-2B957C4F5DE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2243-A0CA-456B-A704-28DCCB081CDE}" type="datetimeFigureOut">
              <a:rPr lang="pt-PT" smtClean="0"/>
              <a:pPr/>
              <a:t>19-03-2015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69DE-647D-46A0-A0A2-2B957C4F5DE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2243-A0CA-456B-A704-28DCCB081CDE}" type="datetimeFigureOut">
              <a:rPr lang="pt-PT" smtClean="0"/>
              <a:pPr/>
              <a:t>19-03-2015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69DE-647D-46A0-A0A2-2B957C4F5DE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2243-A0CA-456B-A704-28DCCB081CDE}" type="datetimeFigureOut">
              <a:rPr lang="pt-PT" smtClean="0"/>
              <a:pPr/>
              <a:t>19-03-2015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69DE-647D-46A0-A0A2-2B957C4F5DE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2243-A0CA-456B-A704-28DCCB081CDE}" type="datetimeFigureOut">
              <a:rPr lang="pt-PT" smtClean="0"/>
              <a:pPr/>
              <a:t>19-03-2015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69DE-647D-46A0-A0A2-2B957C4F5DE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2243-A0CA-456B-A704-28DCCB081CDE}" type="datetimeFigureOut">
              <a:rPr lang="pt-PT" smtClean="0"/>
              <a:pPr/>
              <a:t>19-03-2015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69DE-647D-46A0-A0A2-2B957C4F5DE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B2243-A0CA-456B-A704-28DCCB081CDE}" type="datetimeFigureOut">
              <a:rPr lang="pt-PT" smtClean="0"/>
              <a:pPr/>
              <a:t>19-03-2015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D69DE-647D-46A0-A0A2-2B957C4F5DEB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Rectangle 6"/>
          <p:cNvSpPr/>
          <p:nvPr userDrawn="1"/>
        </p:nvSpPr>
        <p:spPr>
          <a:xfrm>
            <a:off x="35496" y="1340768"/>
            <a:ext cx="9072000" cy="72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ermozambique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28083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3882" y="4725144"/>
            <a:ext cx="88601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Segoe UI" pitchFamily="34" charset="0"/>
              </a:rPr>
              <a:t>Energy and Development in Mozambique: Opportunities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Segoe UI" pitchFamily="34" charset="0"/>
              </a:rPr>
              <a:t>and Challenges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Segoe UI" pitchFamily="34" charset="0"/>
              </a:rPr>
              <a:t>Hotel VIP Grande, Maputo, Mozambique, March 19</a:t>
            </a:r>
            <a:r>
              <a:rPr kumimoji="0" lang="en-GB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Segoe UI" pitchFamily="34" charset="0"/>
              </a:rPr>
              <a:t>th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Segoe UI" pitchFamily="34" charset="0"/>
              </a:rPr>
              <a:t> 2015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Segoe UI" pitchFamily="34" charset="0"/>
              </a:rPr>
              <a:t>Hosted by Durham University and Eduardo </a:t>
            </a:r>
            <a:r>
              <a:rPr kumimoji="0" lang="en-GB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Segoe UI" pitchFamily="34" charset="0"/>
              </a:rPr>
              <a:t>Mondlane</a:t>
            </a: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Segoe UI" pitchFamily="34" charset="0"/>
              </a:rPr>
              <a:t> University 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3284984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The role of the Renewable Energy Association in Mozambique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PT" dirty="0" err="1" smtClean="0"/>
              <a:t>How</a:t>
            </a:r>
            <a:r>
              <a:rPr lang="pt-PT" dirty="0" smtClean="0"/>
              <a:t> to </a:t>
            </a:r>
            <a:r>
              <a:rPr lang="pt-PT" dirty="0" err="1" smtClean="0"/>
              <a:t>begin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pt-PT" dirty="0"/>
          </a:p>
          <a:p>
            <a:r>
              <a:rPr lang="en-ZA" dirty="0"/>
              <a:t>Training and Education </a:t>
            </a:r>
            <a:r>
              <a:rPr lang="en-ZA" dirty="0"/>
              <a:t>in </a:t>
            </a:r>
            <a:r>
              <a:rPr lang="en-ZA" dirty="0" smtClean="0"/>
              <a:t>Renewable Resources;</a:t>
            </a:r>
            <a:endParaRPr lang="en-ZA" dirty="0"/>
          </a:p>
          <a:p>
            <a:endParaRPr lang="pt-PT" dirty="0"/>
          </a:p>
          <a:p>
            <a:r>
              <a:rPr lang="en-ZA" sz="3300" dirty="0" smtClean="0"/>
              <a:t>Sustainable Community Development Projects;</a:t>
            </a:r>
            <a:endParaRPr lang="en-ZA" sz="3300" dirty="0"/>
          </a:p>
          <a:p>
            <a:pPr lvl="0"/>
            <a:endParaRPr lang="pt-PT" dirty="0" smtClean="0"/>
          </a:p>
          <a:p>
            <a:pPr lvl="0"/>
            <a:r>
              <a:rPr lang="pt-PT" dirty="0" err="1" smtClean="0"/>
              <a:t>Compiling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sharing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information</a:t>
            </a:r>
            <a:r>
              <a:rPr lang="pt-PT" dirty="0" smtClean="0"/>
              <a:t>, in </a:t>
            </a:r>
            <a:r>
              <a:rPr lang="pt-PT" dirty="0" err="1" smtClean="0"/>
              <a:t>an</a:t>
            </a:r>
            <a:r>
              <a:rPr lang="pt-PT" dirty="0" smtClean="0"/>
              <a:t> </a:t>
            </a:r>
            <a:r>
              <a:rPr lang="pt-PT" dirty="0" err="1" smtClean="0"/>
              <a:t>acessible</a:t>
            </a:r>
            <a:r>
              <a:rPr lang="pt-PT" dirty="0" smtClean="0"/>
              <a:t> </a:t>
            </a:r>
            <a:r>
              <a:rPr lang="pt-PT" dirty="0" err="1" smtClean="0"/>
              <a:t>manner</a:t>
            </a:r>
            <a:r>
              <a:rPr lang="pt-PT" dirty="0" smtClean="0"/>
              <a:t>, </a:t>
            </a:r>
            <a:r>
              <a:rPr lang="pt-PT" dirty="0" err="1" smtClean="0"/>
              <a:t>regarding</a:t>
            </a:r>
            <a:r>
              <a:rPr lang="pt-PT" dirty="0" smtClean="0"/>
              <a:t> </a:t>
            </a:r>
            <a:r>
              <a:rPr lang="pt-PT" dirty="0" err="1" smtClean="0"/>
              <a:t>production</a:t>
            </a:r>
            <a:r>
              <a:rPr lang="pt-PT" dirty="0" smtClean="0"/>
              <a:t>, </a:t>
            </a:r>
            <a:r>
              <a:rPr lang="pt-PT" dirty="0" err="1" smtClean="0"/>
              <a:t>distribution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 smtClean="0"/>
              <a:t> for </a:t>
            </a:r>
            <a:r>
              <a:rPr lang="pt-PT" dirty="0" err="1" smtClean="0"/>
              <a:t>energy</a:t>
            </a:r>
            <a:r>
              <a:rPr lang="pt-PT" dirty="0" smtClean="0"/>
              <a:t> in Mozambique;</a:t>
            </a:r>
          </a:p>
          <a:p>
            <a:pPr lvl="0"/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pPr lvl="1">
              <a:buNone/>
            </a:pPr>
            <a:r>
              <a:rPr lang="pt-PT" sz="3400" b="1" dirty="0" err="1" smtClean="0"/>
              <a:t>Shared</a:t>
            </a:r>
            <a:r>
              <a:rPr lang="pt-PT" sz="3400" b="1" dirty="0" smtClean="0"/>
              <a:t> </a:t>
            </a:r>
            <a:r>
              <a:rPr lang="pt-PT" sz="3400" b="1" dirty="0" err="1" smtClean="0"/>
              <a:t>Vision</a:t>
            </a:r>
            <a:r>
              <a:rPr lang="pt-PT" sz="3400" b="1" dirty="0" smtClean="0"/>
              <a:t>:  </a:t>
            </a:r>
            <a:r>
              <a:rPr lang="pt-PT" sz="3400" b="1" u="sng" dirty="0" err="1" smtClean="0"/>
              <a:t>Sustainable</a:t>
            </a:r>
            <a:r>
              <a:rPr lang="pt-PT" sz="3400" b="1" u="sng" dirty="0" smtClean="0"/>
              <a:t> </a:t>
            </a:r>
            <a:r>
              <a:rPr lang="pt-PT" sz="3400" b="1" u="sng" dirty="0" err="1" smtClean="0"/>
              <a:t>Energy</a:t>
            </a:r>
            <a:r>
              <a:rPr lang="pt-PT" sz="3400" b="1" u="sng" dirty="0" smtClean="0"/>
              <a:t> 4 </a:t>
            </a:r>
            <a:r>
              <a:rPr lang="pt-PT" sz="3400" b="1" u="sng" dirty="0" err="1" smtClean="0"/>
              <a:t>All</a:t>
            </a:r>
            <a:endParaRPr lang="pt-PT" u="sng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733256"/>
            <a:ext cx="18722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6000" b="1" dirty="0" smtClean="0"/>
              <a:t>Obrigado pela atenção</a:t>
            </a:r>
            <a:endParaRPr lang="pt-PT" sz="6000" b="1" dirty="0"/>
          </a:p>
        </p:txBody>
      </p:sp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27584" y="4797152"/>
            <a:ext cx="75844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Av.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Avenida 25 de Setembro 1509, 4 andar, Maputo, Mo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ambique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pt-P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aermozambique@gmail.com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+258 84 8800761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5576" y="25649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Associação de Energias Renováveis Moçambique</a:t>
            </a:r>
            <a:b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br>
              <a:rPr kumimoji="0" lang="pt-PT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Background</a:t>
            </a:r>
            <a:endParaRPr lang="pt-PT" b="1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733256"/>
            <a:ext cx="18722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PT" dirty="0" smtClean="0"/>
              <a:t>	AER Mozambique: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err="1" smtClean="0"/>
              <a:t>Created</a:t>
            </a:r>
            <a:r>
              <a:rPr lang="pt-PT" dirty="0" smtClean="0"/>
              <a:t> in </a:t>
            </a:r>
            <a:r>
              <a:rPr lang="pt-PT" dirty="0" err="1" smtClean="0"/>
              <a:t>April</a:t>
            </a:r>
            <a:r>
              <a:rPr lang="pt-PT" dirty="0" smtClean="0"/>
              <a:t> 2013;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err="1" smtClean="0"/>
              <a:t>Launch</a:t>
            </a:r>
            <a:r>
              <a:rPr lang="pt-PT" dirty="0" smtClean="0"/>
              <a:t> Workshop, in </a:t>
            </a:r>
            <a:r>
              <a:rPr lang="pt-PT" dirty="0" err="1" smtClean="0"/>
              <a:t>assocation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GIZ, in </a:t>
            </a:r>
            <a:r>
              <a:rPr lang="pt-PT" dirty="0" err="1" smtClean="0"/>
              <a:t>Nov</a:t>
            </a:r>
            <a:r>
              <a:rPr lang="pt-PT" dirty="0" smtClean="0"/>
              <a:t> 2013;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err="1" smtClean="0"/>
              <a:t>Current</a:t>
            </a:r>
            <a:r>
              <a:rPr lang="pt-PT" dirty="0" smtClean="0"/>
              <a:t> 30 </a:t>
            </a:r>
            <a:r>
              <a:rPr lang="pt-PT" dirty="0" err="1" smtClean="0"/>
              <a:t>members</a:t>
            </a:r>
            <a:r>
              <a:rPr lang="pt-PT" dirty="0" smtClean="0"/>
              <a:t> (17 local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international</a:t>
            </a:r>
            <a:r>
              <a:rPr lang="pt-PT" dirty="0" smtClean="0"/>
              <a:t> </a:t>
            </a:r>
            <a:r>
              <a:rPr lang="pt-PT" dirty="0" err="1" smtClean="0"/>
              <a:t>companies</a:t>
            </a:r>
            <a:r>
              <a:rPr lang="pt-PT" dirty="0" smtClean="0"/>
              <a:t>, </a:t>
            </a:r>
            <a:r>
              <a:rPr lang="pt-PT" dirty="0" err="1" smtClean="0"/>
              <a:t>and</a:t>
            </a:r>
            <a:r>
              <a:rPr lang="pt-PT" dirty="0" smtClean="0"/>
              <a:t> 13 </a:t>
            </a:r>
            <a:r>
              <a:rPr lang="pt-PT" dirty="0" err="1" smtClean="0"/>
              <a:t>individuals</a:t>
            </a:r>
            <a:r>
              <a:rPr lang="pt-PT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err="1" smtClean="0"/>
              <a:t>MoU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TAREA (</a:t>
            </a:r>
            <a:r>
              <a:rPr lang="pt-PT" dirty="0" err="1" smtClean="0"/>
              <a:t>Tanzania</a:t>
            </a:r>
            <a:r>
              <a:rPr lang="pt-PT" dirty="0" smtClean="0"/>
              <a:t> </a:t>
            </a:r>
            <a:r>
              <a:rPr lang="pt-PT" dirty="0" err="1" smtClean="0"/>
              <a:t>Renewable</a:t>
            </a:r>
            <a:r>
              <a:rPr lang="pt-PT" dirty="0" smtClean="0"/>
              <a:t> </a:t>
            </a:r>
            <a:r>
              <a:rPr lang="pt-PT" dirty="0" err="1" smtClean="0"/>
              <a:t>Energy</a:t>
            </a:r>
            <a:r>
              <a:rPr lang="pt-PT" dirty="0" smtClean="0"/>
              <a:t> </a:t>
            </a:r>
            <a:r>
              <a:rPr lang="pt-PT" dirty="0" err="1" smtClean="0"/>
              <a:t>Association</a:t>
            </a:r>
            <a:r>
              <a:rPr lang="pt-PT" dirty="0" smtClean="0"/>
              <a:t>) </a:t>
            </a:r>
            <a:r>
              <a:rPr lang="pt-PT" dirty="0" err="1" smtClean="0"/>
              <a:t>and</a:t>
            </a:r>
            <a:r>
              <a:rPr lang="pt-PT" dirty="0" smtClean="0"/>
              <a:t> APER (Portuguese </a:t>
            </a:r>
            <a:r>
              <a:rPr lang="pt-PT" dirty="0" err="1" smtClean="0"/>
              <a:t>Renewable</a:t>
            </a:r>
            <a:r>
              <a:rPr lang="pt-PT" dirty="0" smtClean="0"/>
              <a:t> </a:t>
            </a:r>
            <a:r>
              <a:rPr lang="pt-PT" dirty="0" err="1" smtClean="0"/>
              <a:t>Energy</a:t>
            </a:r>
            <a:r>
              <a:rPr lang="pt-PT" dirty="0" smtClean="0"/>
              <a:t> </a:t>
            </a:r>
            <a:r>
              <a:rPr lang="pt-PT" dirty="0" err="1" smtClean="0"/>
              <a:t>Association</a:t>
            </a:r>
            <a:r>
              <a:rPr lang="pt-PT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err="1" smtClean="0"/>
              <a:t>Participation</a:t>
            </a:r>
            <a:r>
              <a:rPr lang="pt-PT" dirty="0" smtClean="0"/>
              <a:t>  </a:t>
            </a:r>
            <a:r>
              <a:rPr lang="pt-PT" dirty="0" err="1" smtClean="0"/>
              <a:t>various</a:t>
            </a:r>
            <a:r>
              <a:rPr lang="pt-PT" dirty="0" smtClean="0"/>
              <a:t> </a:t>
            </a:r>
            <a:r>
              <a:rPr lang="pt-PT" dirty="0" err="1" smtClean="0"/>
              <a:t>conferences</a:t>
            </a:r>
            <a:r>
              <a:rPr lang="pt-PT" dirty="0" smtClean="0"/>
              <a:t> </a:t>
            </a:r>
            <a:r>
              <a:rPr lang="pt-PT" dirty="0" err="1" smtClean="0"/>
              <a:t>including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Africa </a:t>
            </a:r>
            <a:r>
              <a:rPr lang="pt-PT" dirty="0" err="1" smtClean="0"/>
              <a:t>Renewable</a:t>
            </a:r>
            <a:r>
              <a:rPr lang="pt-PT" dirty="0" smtClean="0"/>
              <a:t> </a:t>
            </a:r>
            <a:r>
              <a:rPr lang="pt-PT" dirty="0" err="1" smtClean="0"/>
              <a:t>Energy</a:t>
            </a:r>
            <a:r>
              <a:rPr lang="pt-PT" dirty="0" smtClean="0"/>
              <a:t> </a:t>
            </a:r>
            <a:r>
              <a:rPr lang="pt-PT" dirty="0" err="1" smtClean="0"/>
              <a:t>Alliance</a:t>
            </a:r>
            <a:r>
              <a:rPr lang="pt-PT" dirty="0" smtClean="0"/>
              <a:t> (AREA)</a:t>
            </a:r>
          </a:p>
          <a:p>
            <a:pPr marL="514350" indent="-514350">
              <a:buFont typeface="+mj-lt"/>
              <a:buAutoNum type="arabicPeriod"/>
            </a:pPr>
            <a:endParaRPr lang="pt-PT" dirty="0" smtClean="0"/>
          </a:p>
          <a:p>
            <a:pPr marL="514350" indent="-514350">
              <a:buFont typeface="+mj-lt"/>
              <a:buAutoNum type="arabicPeriod"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PT" dirty="0" smtClean="0"/>
              <a:t>Website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2256" t="8587" r="1696" b="5499"/>
          <a:stretch/>
        </p:blipFill>
        <p:spPr bwMode="auto">
          <a:xfrm>
            <a:off x="467544" y="1556792"/>
            <a:ext cx="795307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733256"/>
            <a:ext cx="18722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43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733256"/>
            <a:ext cx="18722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Objectives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n-US" sz="2800" dirty="0" smtClean="0"/>
              <a:t>Promote the use of renewable energy resources as a sustainable development path;</a:t>
            </a:r>
          </a:p>
          <a:p>
            <a:pPr lvl="0" algn="just"/>
            <a:r>
              <a:rPr lang="en-US" sz="2800" dirty="0" smtClean="0"/>
              <a:t>Establish links and interchange with partner institutions both national and international;</a:t>
            </a:r>
          </a:p>
          <a:p>
            <a:pPr lvl="0" algn="just"/>
            <a:r>
              <a:rPr lang="en-US" sz="2800" dirty="0" smtClean="0"/>
              <a:t>Create a bridge between various sectors , namely government, private and civil society;</a:t>
            </a:r>
          </a:p>
          <a:p>
            <a:pPr lvl="0" algn="just"/>
            <a:r>
              <a:rPr lang="en-US" sz="2800" dirty="0" smtClean="0"/>
              <a:t>Push for the sharing of data, and compilation of </a:t>
            </a:r>
            <a:r>
              <a:rPr lang="en-US" sz="2800" dirty="0" err="1" smtClean="0"/>
              <a:t>usefull</a:t>
            </a:r>
            <a:r>
              <a:rPr lang="en-US" sz="2800" dirty="0" smtClean="0"/>
              <a:t> information; and</a:t>
            </a:r>
          </a:p>
          <a:p>
            <a:pPr lvl="0" algn="just"/>
            <a:r>
              <a:rPr lang="en-US" sz="2800" dirty="0" smtClean="0"/>
              <a:t>Challenge members and stakeholders regarding </a:t>
            </a:r>
            <a:r>
              <a:rPr lang="en-US" sz="2800" b="1" dirty="0" smtClean="0"/>
              <a:t>challenges</a:t>
            </a:r>
            <a:r>
              <a:rPr lang="en-US" sz="2800" dirty="0" smtClean="0"/>
              <a:t> and </a:t>
            </a:r>
            <a:r>
              <a:rPr lang="en-US" sz="2800" b="1" dirty="0" smtClean="0"/>
              <a:t>opportunities</a:t>
            </a:r>
            <a:r>
              <a:rPr lang="en-US" sz="2800" dirty="0" smtClean="0"/>
              <a:t> for the energy sector in Mozambique.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5777880"/>
            <a:ext cx="18722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Opportunities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</a:p>
          <a:p>
            <a:r>
              <a:rPr lang="en-US" dirty="0" smtClean="0"/>
              <a:t>Distribution</a:t>
            </a:r>
          </a:p>
          <a:p>
            <a:r>
              <a:rPr lang="en-US" dirty="0" smtClean="0"/>
              <a:t>Demand</a:t>
            </a:r>
          </a:p>
        </p:txBody>
      </p:sp>
      <p:pic>
        <p:nvPicPr>
          <p:cNvPr id="24580" name="Picture 4" descr="http://www.blogcdn.com/www.engadget.com/media/2013/06/08219040909view11solar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7134543" cy="4752528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9458325" cy="35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http://evangelospournaras.com/wordpress/wp-content/themes/catalyst/timthumb.php?src=http://evangelospournaras.com/wordpress/wp-content/uploads/2013/03/smart-power-grid.jpg&amp;h=0&amp;w=580&amp;zc=1&amp;q=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808347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5777880"/>
            <a:ext cx="18722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Challenges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528392" cy="448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1455" y="1484784"/>
            <a:ext cx="3892545" cy="45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110655" y="2967335"/>
            <a:ext cx="922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v.s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409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5777880"/>
            <a:ext cx="18722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Challenges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628800"/>
            <a:ext cx="3532332" cy="444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628800"/>
            <a:ext cx="4320480" cy="457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442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5777880"/>
            <a:ext cx="18722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Challenges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04864"/>
            <a:ext cx="63660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98514"/>
            <a:ext cx="7020272" cy="495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77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PT" dirty="0" err="1" smtClean="0"/>
              <a:t>Multi</a:t>
            </a:r>
            <a:r>
              <a:rPr lang="pt-PT" dirty="0" smtClean="0"/>
              <a:t>- Sector </a:t>
            </a:r>
            <a:r>
              <a:rPr lang="pt-PT" dirty="0" err="1" smtClean="0"/>
              <a:t>Challenges</a:t>
            </a:r>
            <a:endParaRPr lang="pt-PT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733256"/>
            <a:ext cx="18722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None/>
            </a:pPr>
            <a:endParaRPr lang="pt-PT" dirty="0"/>
          </a:p>
          <a:p>
            <a:pPr lvl="0"/>
            <a:r>
              <a:rPr lang="pt-PT" dirty="0" err="1" smtClean="0"/>
              <a:t>Low</a:t>
            </a:r>
            <a:r>
              <a:rPr lang="pt-PT" dirty="0" smtClean="0"/>
              <a:t> – </a:t>
            </a:r>
            <a:r>
              <a:rPr lang="pt-PT" dirty="0" err="1" smtClean="0"/>
              <a:t>Income</a:t>
            </a:r>
            <a:endParaRPr lang="pt-PT" dirty="0" smtClean="0"/>
          </a:p>
          <a:p>
            <a:pPr lvl="0"/>
            <a:r>
              <a:rPr lang="pt-PT" dirty="0" err="1" smtClean="0"/>
              <a:t>Education</a:t>
            </a:r>
            <a:endParaRPr lang="pt-PT" dirty="0" smtClean="0"/>
          </a:p>
          <a:p>
            <a:pPr lvl="0"/>
            <a:r>
              <a:rPr lang="pt-PT" dirty="0" err="1" smtClean="0"/>
              <a:t>Environment</a:t>
            </a:r>
            <a:endParaRPr lang="pt-PT" dirty="0" smtClean="0"/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45" y="3335510"/>
            <a:ext cx="179588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ee"/>
          <p:cNvSpPr>
            <a:spLocks noEditPoints="1" noChangeArrowheads="1"/>
          </p:cNvSpPr>
          <p:nvPr/>
        </p:nvSpPr>
        <p:spPr bwMode="auto">
          <a:xfrm>
            <a:off x="3501236" y="4293096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28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56" y="1556792"/>
            <a:ext cx="1779588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9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196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Background</vt:lpstr>
      <vt:lpstr>Website</vt:lpstr>
      <vt:lpstr>Objectives</vt:lpstr>
      <vt:lpstr>Opportunities</vt:lpstr>
      <vt:lpstr>Challenges</vt:lpstr>
      <vt:lpstr>Challenges</vt:lpstr>
      <vt:lpstr>Challenges</vt:lpstr>
      <vt:lpstr>Multi- Sector Challenges</vt:lpstr>
      <vt:lpstr>How to begin?</vt:lpstr>
      <vt:lpstr>Obrigado pela atenção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de Energias Renováveis Moçambique (Ricardo Costa Pereira, AER)</dc:title>
  <dc:creator>HP</dc:creator>
  <cp:lastModifiedBy>Ricardo Costa Pereira</cp:lastModifiedBy>
  <cp:revision>40</cp:revision>
  <dcterms:created xsi:type="dcterms:W3CDTF">2013-11-18T12:04:55Z</dcterms:created>
  <dcterms:modified xsi:type="dcterms:W3CDTF">2015-03-19T09:34:21Z</dcterms:modified>
</cp:coreProperties>
</file>